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93345"/>
  </p:normalViewPr>
  <p:slideViewPr>
    <p:cSldViewPr>
      <p:cViewPr varScale="1">
        <p:scale>
          <a:sx n="89" d="100"/>
          <a:sy n="89" d="100"/>
        </p:scale>
        <p:origin x="204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2C7D7-CE41-4AB3-B975-19739C0065CB}" type="datetimeFigureOut">
              <a:rPr lang="fr-FR" smtClean="0"/>
              <a:pPr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EA4E-B492-46CD-9DA4-A7E6239735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339752" y="836712"/>
            <a:ext cx="3815468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8000" dirty="0"/>
              <a:t>UN 2911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03648" y="2420888"/>
            <a:ext cx="547260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Société :</a:t>
            </a:r>
          </a:p>
          <a:p>
            <a:r>
              <a:rPr lang="fr-FR" dirty="0"/>
              <a:t>Adresse :</a:t>
            </a:r>
          </a:p>
          <a:p>
            <a:r>
              <a:rPr lang="fr-FR" dirty="0"/>
              <a:t>Personne à contacter :</a:t>
            </a:r>
          </a:p>
          <a:p>
            <a:r>
              <a:rPr lang="fr-FR" dirty="0"/>
              <a:t>Numéro de portable :</a:t>
            </a:r>
          </a:p>
          <a:p>
            <a:r>
              <a:rPr lang="fr-FR" dirty="0"/>
              <a:t>Numéro du bureau :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429309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solidFill>
                  <a:srgbClr val="FF0000"/>
                </a:solidFill>
              </a:rPr>
              <a:t>DANS LA MALLETTE  et SUR LE COFFRE DE STOCKAGE</a:t>
            </a:r>
          </a:p>
        </p:txBody>
      </p:sp>
      <p:pic>
        <p:nvPicPr>
          <p:cNvPr id="5" name="Image 3" descr="matiereradiaoctiv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844924"/>
            <a:ext cx="2093417" cy="18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5364088" y="5877272"/>
            <a:ext cx="3746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 consignes + document de transport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solidFill>
                  <a:srgbClr val="FF0000"/>
                </a:solidFill>
              </a:rPr>
              <a:t>SUR LA MALLETTE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atiereradiaoctiv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9597" y="1772816"/>
            <a:ext cx="3310835" cy="287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matiereradiaoctiv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3310835" cy="287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899592" y="4653136"/>
            <a:ext cx="3024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/>
              <a:t>RADIOACTIVE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F40350E-DB9D-B740-8245-DC8EDE18CD28}"/>
              </a:ext>
            </a:extLst>
          </p:cNvPr>
          <p:cNvSpPr txBox="1"/>
          <p:nvPr/>
        </p:nvSpPr>
        <p:spPr>
          <a:xfrm>
            <a:off x="764754" y="764704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/>
              <a:t>DANS LA MALLETTE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3A02C3D-9E11-2A4F-BBA6-889325980C00}"/>
              </a:ext>
            </a:extLst>
          </p:cNvPr>
          <p:cNvSpPr txBox="1"/>
          <p:nvPr/>
        </p:nvSpPr>
        <p:spPr>
          <a:xfrm>
            <a:off x="5005581" y="764704"/>
            <a:ext cx="3598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/>
              <a:t>SUR LE COFFRE DE STOCKAGE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A0FC59-4C73-CB46-BE03-783AB4409CA1}"/>
              </a:ext>
            </a:extLst>
          </p:cNvPr>
          <p:cNvSpPr/>
          <p:nvPr/>
        </p:nvSpPr>
        <p:spPr>
          <a:xfrm>
            <a:off x="179512" y="404664"/>
            <a:ext cx="4320480" cy="561662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7A34ED-2607-4D4A-8026-772335B70DC2}"/>
              </a:ext>
            </a:extLst>
          </p:cNvPr>
          <p:cNvSpPr/>
          <p:nvPr/>
        </p:nvSpPr>
        <p:spPr>
          <a:xfrm>
            <a:off x="4614495" y="400271"/>
            <a:ext cx="4320480" cy="561662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4080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45</Words>
  <Application>Microsoft Macintosh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RPCS-JEROME-SCHMITT</dc:creator>
  <cp:lastModifiedBy>JEROME SCHMITT</cp:lastModifiedBy>
  <cp:revision>11</cp:revision>
  <dcterms:created xsi:type="dcterms:W3CDTF">2013-03-12T10:36:49Z</dcterms:created>
  <dcterms:modified xsi:type="dcterms:W3CDTF">2018-11-23T15:39:09Z</dcterms:modified>
</cp:coreProperties>
</file>