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302" r:id="rId2"/>
    <p:sldId id="298" r:id="rId3"/>
    <p:sldId id="303" r:id="rId4"/>
    <p:sldId id="304" r:id="rId5"/>
    <p:sldId id="295" r:id="rId6"/>
    <p:sldId id="305" r:id="rId7"/>
    <p:sldId id="306" r:id="rId8"/>
    <p:sldId id="279" r:id="rId9"/>
    <p:sldId id="287" r:id="rId10"/>
    <p:sldId id="288" r:id="rId11"/>
    <p:sldId id="289" r:id="rId12"/>
    <p:sldId id="290" r:id="rId13"/>
    <p:sldId id="291" r:id="rId14"/>
    <p:sldId id="292" r:id="rId15"/>
    <p:sldId id="307" r:id="rId16"/>
    <p:sldId id="308" r:id="rId17"/>
    <p:sldId id="286" r:id="rId18"/>
    <p:sldId id="301" r:id="rId19"/>
  </p:sldIdLst>
  <p:sldSz cx="9144000" cy="6858000" type="screen4x3"/>
  <p:notesSz cx="6858000" cy="91440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1AD"/>
    <a:srgbClr val="FE7F00"/>
    <a:srgbClr val="FF9933"/>
    <a:srgbClr val="FF0000"/>
    <a:srgbClr val="CC0000"/>
    <a:srgbClr val="FF6600"/>
    <a:srgbClr val="FF0066"/>
    <a:srgbClr val="4D4D4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7" autoAdjust="0"/>
    <p:restoredTop sz="93170" autoAdjust="0"/>
  </p:normalViewPr>
  <p:slideViewPr>
    <p:cSldViewPr>
      <p:cViewPr varScale="1">
        <p:scale>
          <a:sx n="88" d="100"/>
          <a:sy n="88" d="100"/>
        </p:scale>
        <p:origin x="22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3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60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0"/>
            <a:r>
              <a:rPr lang="fr-FR" noProof="0"/>
              <a:t>Deuxième niveau</a:t>
            </a:r>
          </a:p>
          <a:p>
            <a:pPr lvl="0"/>
            <a:r>
              <a:rPr lang="fr-FR" noProof="0"/>
              <a:t>Troisième niveau</a:t>
            </a:r>
          </a:p>
          <a:p>
            <a:pPr lvl="0"/>
            <a:r>
              <a:rPr lang="fr-FR" noProof="0"/>
              <a:t>Quatrième niveau</a:t>
            </a:r>
          </a:p>
          <a:p>
            <a:pPr lvl="0"/>
            <a:r>
              <a:rPr lang="fr-FR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5A2480-E1E6-44B1-85A6-90EE52C6BA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630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ea quadri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258888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82675" y="533400"/>
            <a:ext cx="8061325" cy="0"/>
          </a:xfrm>
          <a:prstGeom prst="line">
            <a:avLst/>
          </a:prstGeom>
          <a:noFill/>
          <a:ln w="28575">
            <a:solidFill>
              <a:srgbClr val="FFB31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082675" y="6324600"/>
            <a:ext cx="8061325" cy="0"/>
          </a:xfrm>
          <a:prstGeom prst="line">
            <a:avLst/>
          </a:prstGeom>
          <a:noFill/>
          <a:ln w="28575">
            <a:solidFill>
              <a:srgbClr val="70BC1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229600" y="64008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0ED4B7A5-1FB2-4749-94E9-EDD9DC891A12}" type="slidenum">
              <a:rPr lang="fr-FR" sz="1400">
                <a:latin typeface="Arial" charset="0"/>
              </a:rPr>
              <a:pPr algn="r">
                <a:defRPr/>
              </a:pPr>
              <a:t>‹N°›</a:t>
            </a:fld>
            <a:endParaRPr lang="fr-FR" sz="1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66800" y="6400800"/>
            <a:ext cx="594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defRPr/>
            </a:pPr>
            <a:endParaRPr lang="fr-FR" sz="120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9500" y="719138"/>
            <a:ext cx="7521575" cy="530066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4800">
                <a:solidFill>
                  <a:srgbClr val="4F551F"/>
                </a:solidFill>
              </a:defRPr>
            </a:lvl1pPr>
          </a:lstStyle>
          <a:p>
            <a:r>
              <a:rPr lang="fr-FR"/>
              <a:t>TITRE DE LA PRESENTATION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sz="quarter" idx="1"/>
          </p:nvPr>
        </p:nvSpPr>
        <p:spPr>
          <a:xfrm flipH="1" flipV="1">
            <a:off x="8839200" y="5715000"/>
            <a:ext cx="76200" cy="762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13" y="76200"/>
            <a:ext cx="7558087" cy="3603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79500" y="762000"/>
            <a:ext cx="7912100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13575" y="76200"/>
            <a:ext cx="1978025" cy="6096000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79500" y="76200"/>
            <a:ext cx="5781675" cy="6096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13" y="76200"/>
            <a:ext cx="7558087" cy="3603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0" y="762000"/>
            <a:ext cx="79121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13" y="76200"/>
            <a:ext cx="7558087" cy="3603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9500" y="762000"/>
            <a:ext cx="387985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1750" y="762000"/>
            <a:ext cx="387985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13" y="76200"/>
            <a:ext cx="7558087" cy="3603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ONHOMME-DRO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31765" cy="1143170"/>
          </a:xfrm>
          <a:prstGeom prst="rect">
            <a:avLst/>
          </a:prstGeom>
          <a:ln w="38100" cmpd="sng">
            <a:solidFill>
              <a:srgbClr val="800000"/>
            </a:solidFill>
          </a:ln>
        </p:spPr>
      </p:pic>
      <p:sp>
        <p:nvSpPr>
          <p:cNvPr id="3" name="ZoneTexte 2"/>
          <p:cNvSpPr txBox="1"/>
          <p:nvPr userDrawn="1"/>
        </p:nvSpPr>
        <p:spPr>
          <a:xfrm rot="16200000">
            <a:off x="7446477" y="5160766"/>
            <a:ext cx="2871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800000"/>
                </a:solidFill>
                <a:latin typeface="+mj-lt"/>
              </a:rPr>
              <a:t>www.sospcr.com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1524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30000"/>
        <a:buChar char="•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3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145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Oval 60"/>
          <p:cNvSpPr>
            <a:spLocks noChangeArrowheads="1"/>
          </p:cNvSpPr>
          <p:nvPr/>
        </p:nvSpPr>
        <p:spPr bwMode="auto">
          <a:xfrm>
            <a:off x="3908770" y="3101305"/>
            <a:ext cx="934343" cy="943775"/>
          </a:xfrm>
          <a:prstGeom prst="ellipse">
            <a:avLst/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32325" y="2132856"/>
            <a:ext cx="71808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DIAPOSITIVES SUIVANTES</a:t>
            </a:r>
          </a:p>
          <a:p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SONT MODIFIABLES</a:t>
            </a:r>
          </a:p>
          <a:p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(MASQUE DES DIAPOSITIVES)</a:t>
            </a:r>
          </a:p>
        </p:txBody>
      </p:sp>
    </p:spTree>
    <p:extLst>
      <p:ext uri="{BB962C8B-B14F-4D97-AF65-F5344CB8AC3E}">
        <p14:creationId xmlns:p14="http://schemas.microsoft.com/office/powerpoint/2010/main" val="238376641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132856"/>
            <a:ext cx="3225169" cy="3078064"/>
            <a:chOff x="2858999" y="2605872"/>
            <a:chExt cx="3417688" cy="3037096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858999" y="2605872"/>
              <a:ext cx="3417688" cy="3037096"/>
              <a:chOff x="1792" y="1705"/>
              <a:chExt cx="737" cy="707"/>
            </a:xfrm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4063838" y="3561431"/>
              <a:ext cx="990116" cy="931214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272597" y="3762281"/>
              <a:ext cx="578562" cy="541687"/>
            </a:xfrm>
            <a:prstGeom prst="ellipse">
              <a:avLst/>
            </a:prstGeom>
            <a:solidFill>
              <a:srgbClr val="FAFD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475656" y="332656"/>
            <a:ext cx="6215063" cy="766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JAUNE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1763103" y="1340768"/>
            <a:ext cx="557043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spécialement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2582105" y="5445224"/>
            <a:ext cx="3732794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</a:t>
            </a:r>
          </a:p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EXTERNE et INTERNE</a:t>
            </a:r>
          </a:p>
        </p:txBody>
      </p:sp>
    </p:spTree>
    <p:extLst>
      <p:ext uri="{BB962C8B-B14F-4D97-AF65-F5344CB8AC3E}">
        <p14:creationId xmlns:p14="http://schemas.microsoft.com/office/powerpoint/2010/main" val="398015942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2771800" y="2132856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FE7F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E7F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043608" y="332656"/>
            <a:ext cx="6624736" cy="766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ORANGE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1763103" y="1340768"/>
            <a:ext cx="557043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spécialement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97022" y="5445224"/>
            <a:ext cx="510296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INTERNE</a:t>
            </a:r>
          </a:p>
        </p:txBody>
      </p:sp>
    </p:spTree>
    <p:extLst>
      <p:ext uri="{BB962C8B-B14F-4D97-AF65-F5344CB8AC3E}">
        <p14:creationId xmlns:p14="http://schemas.microsoft.com/office/powerpoint/2010/main" val="13919906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2771800" y="2132856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solidFill>
                <a:srgbClr val="FE7F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solidFill>
                <a:srgbClr val="FE7F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solidFill>
                <a:srgbClr val="FE7F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E7F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1763103" y="1340768"/>
            <a:ext cx="557043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spécialement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97022" y="5445224"/>
            <a:ext cx="510296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EXTERNE</a:t>
            </a:r>
          </a:p>
        </p:txBody>
      </p:sp>
      <p:sp>
        <p:nvSpPr>
          <p:cNvPr id="13" name="Rectangle 62"/>
          <p:cNvSpPr>
            <a:spLocks noChangeArrowheads="1"/>
          </p:cNvSpPr>
          <p:nvPr/>
        </p:nvSpPr>
        <p:spPr bwMode="auto">
          <a:xfrm>
            <a:off x="1043608" y="332656"/>
            <a:ext cx="6624736" cy="766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ORANGE</a:t>
            </a:r>
          </a:p>
        </p:txBody>
      </p:sp>
    </p:spTree>
    <p:extLst>
      <p:ext uri="{BB962C8B-B14F-4D97-AF65-F5344CB8AC3E}">
        <p14:creationId xmlns:p14="http://schemas.microsoft.com/office/powerpoint/2010/main" val="298084184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56"/>
          <p:cNvGrpSpPr>
            <a:grpSpLocks/>
          </p:cNvGrpSpPr>
          <p:nvPr/>
        </p:nvGrpSpPr>
        <p:grpSpPr bwMode="auto">
          <a:xfrm>
            <a:off x="2771800" y="2132856"/>
            <a:ext cx="3225169" cy="3078064"/>
            <a:chOff x="1792" y="1705"/>
            <a:chExt cx="737" cy="707"/>
          </a:xfrm>
        </p:grpSpPr>
        <p:sp>
          <p:nvSpPr>
            <p:cNvPr id="11274" name="Arc 57"/>
            <p:cNvSpPr>
              <a:spLocks/>
            </p:cNvSpPr>
            <p:nvPr/>
          </p:nvSpPr>
          <p:spPr bwMode="auto">
            <a:xfrm>
              <a:off x="1792" y="1706"/>
              <a:ext cx="369" cy="332"/>
            </a:xfrm>
            <a:custGeom>
              <a:avLst/>
              <a:gdLst>
                <a:gd name="T0" fmla="*/ 0 w 21600"/>
                <a:gd name="T1" fmla="*/ 0 h 19271"/>
                <a:gd name="T2" fmla="*/ 0 w 21600"/>
                <a:gd name="T3" fmla="*/ 0 h 19271"/>
                <a:gd name="T4" fmla="*/ 0 w 21600"/>
                <a:gd name="T5" fmla="*/ 0 h 192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71"/>
                <a:gd name="T11" fmla="*/ 21600 w 21600"/>
                <a:gd name="T12" fmla="*/ 19271 h 192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71" fill="none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</a:path>
                <a:path w="21600" h="19271" stroke="0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  <a:lnTo>
                    <a:pt x="21600" y="19271"/>
                  </a:lnTo>
                  <a:close/>
                </a:path>
              </a:pathLst>
            </a:custGeom>
            <a:solidFill>
              <a:srgbClr val="FE7F00"/>
            </a:solidFill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5" name="Arc 58"/>
            <p:cNvSpPr>
              <a:spLocks/>
            </p:cNvSpPr>
            <p:nvPr/>
          </p:nvSpPr>
          <p:spPr bwMode="auto">
            <a:xfrm>
              <a:off x="1937" y="2037"/>
              <a:ext cx="447" cy="375"/>
            </a:xfrm>
            <a:custGeom>
              <a:avLst/>
              <a:gdLst>
                <a:gd name="T0" fmla="*/ 0 w 25494"/>
                <a:gd name="T1" fmla="*/ 0 h 21600"/>
                <a:gd name="T2" fmla="*/ 0 w 25494"/>
                <a:gd name="T3" fmla="*/ 0 h 21600"/>
                <a:gd name="T4" fmla="*/ 0 w 254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5494"/>
                <a:gd name="T10" fmla="*/ 0 h 21600"/>
                <a:gd name="T11" fmla="*/ 25494 w 254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94" h="21600" fill="none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</a:path>
                <a:path w="25494" h="21600" stroke="0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  <a:lnTo>
                    <a:pt x="12881" y="0"/>
                  </a:lnTo>
                  <a:close/>
                </a:path>
              </a:pathLst>
            </a:custGeom>
            <a:solidFill>
              <a:srgbClr val="FE7F00"/>
            </a:solidFill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6" name="Arc 59"/>
            <p:cNvSpPr>
              <a:spLocks/>
            </p:cNvSpPr>
            <p:nvPr/>
          </p:nvSpPr>
          <p:spPr bwMode="auto">
            <a:xfrm>
              <a:off x="2160" y="1705"/>
              <a:ext cx="369" cy="332"/>
            </a:xfrm>
            <a:custGeom>
              <a:avLst/>
              <a:gdLst>
                <a:gd name="T0" fmla="*/ 0 w 21600"/>
                <a:gd name="T1" fmla="*/ 0 h 19265"/>
                <a:gd name="T2" fmla="*/ 0 w 21600"/>
                <a:gd name="T3" fmla="*/ 0 h 19265"/>
                <a:gd name="T4" fmla="*/ 0 w 21600"/>
                <a:gd name="T5" fmla="*/ 0 h 192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65"/>
                <a:gd name="T11" fmla="*/ 21600 w 21600"/>
                <a:gd name="T12" fmla="*/ 19265 h 192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65" fill="none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</a:path>
                <a:path w="21600" h="19265" stroke="0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  <a:lnTo>
                    <a:pt x="0" y="19265"/>
                  </a:lnTo>
                  <a:close/>
                </a:path>
              </a:pathLst>
            </a:custGeom>
            <a:solidFill>
              <a:srgbClr val="FE7F00"/>
            </a:solidFill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0" name="Oval 60"/>
          <p:cNvSpPr>
            <a:spLocks noChangeArrowheads="1"/>
          </p:cNvSpPr>
          <p:nvPr/>
        </p:nvSpPr>
        <p:spPr bwMode="auto">
          <a:xfrm>
            <a:off x="3908770" y="3101305"/>
            <a:ext cx="934343" cy="943775"/>
          </a:xfrm>
          <a:prstGeom prst="ellipse">
            <a:avLst/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1" name="Oval 61"/>
          <p:cNvSpPr>
            <a:spLocks noChangeArrowheads="1"/>
          </p:cNvSpPr>
          <p:nvPr/>
        </p:nvSpPr>
        <p:spPr bwMode="auto">
          <a:xfrm>
            <a:off x="4105770" y="3304864"/>
            <a:ext cx="545971" cy="548994"/>
          </a:xfrm>
          <a:prstGeom prst="ellipse">
            <a:avLst/>
          </a:prstGeom>
          <a:solidFill>
            <a:srgbClr val="FE7F00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1763103" y="1340768"/>
            <a:ext cx="557043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spécialement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2582105" y="5445224"/>
            <a:ext cx="3732794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</a:t>
            </a:r>
          </a:p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EXTERNE et INTERNE</a:t>
            </a:r>
          </a:p>
        </p:txBody>
      </p:sp>
      <p:sp>
        <p:nvSpPr>
          <p:cNvPr id="12" name="Rectangle 62"/>
          <p:cNvSpPr>
            <a:spLocks noChangeArrowheads="1"/>
          </p:cNvSpPr>
          <p:nvPr/>
        </p:nvSpPr>
        <p:spPr bwMode="auto">
          <a:xfrm>
            <a:off x="1043608" y="332656"/>
            <a:ext cx="6624736" cy="766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ORANGE</a:t>
            </a:r>
          </a:p>
        </p:txBody>
      </p:sp>
    </p:spTree>
    <p:extLst>
      <p:ext uri="{BB962C8B-B14F-4D97-AF65-F5344CB8AC3E}">
        <p14:creationId xmlns:p14="http://schemas.microsoft.com/office/powerpoint/2010/main" val="28556515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486749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FF0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115616" y="332656"/>
            <a:ext cx="6624736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ROUGE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3135204" y="1694661"/>
            <a:ext cx="251691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interdit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97022" y="5799117"/>
            <a:ext cx="510296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INTERNE</a:t>
            </a:r>
          </a:p>
        </p:txBody>
      </p:sp>
    </p:spTree>
    <p:extLst>
      <p:ext uri="{BB962C8B-B14F-4D97-AF65-F5344CB8AC3E}">
        <p14:creationId xmlns:p14="http://schemas.microsoft.com/office/powerpoint/2010/main" val="312665755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486749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FF0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115616" y="332656"/>
            <a:ext cx="6624736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ROUGE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3135204" y="1694661"/>
            <a:ext cx="251691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interdit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88507" y="5799117"/>
            <a:ext cx="5119992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EXTERNE</a:t>
            </a:r>
          </a:p>
        </p:txBody>
      </p:sp>
    </p:spTree>
    <p:extLst>
      <p:ext uri="{BB962C8B-B14F-4D97-AF65-F5344CB8AC3E}">
        <p14:creationId xmlns:p14="http://schemas.microsoft.com/office/powerpoint/2010/main" val="30623856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486749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FF0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115616" y="332656"/>
            <a:ext cx="6624736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ROUGE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3135204" y="1694661"/>
            <a:ext cx="251691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interdit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2599438" y="5799117"/>
            <a:ext cx="3698129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</a:t>
            </a:r>
          </a:p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EXTERNE et INTERNE</a:t>
            </a:r>
          </a:p>
        </p:txBody>
      </p:sp>
    </p:spTree>
    <p:extLst>
      <p:ext uri="{BB962C8B-B14F-4D97-AF65-F5344CB8AC3E}">
        <p14:creationId xmlns:p14="http://schemas.microsoft.com/office/powerpoint/2010/main" val="7879006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3" descr="matiereradiaoctiv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428625"/>
            <a:ext cx="58864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3">
            <a:extLst>
              <a:ext uri="{FF2B5EF4-FFF2-40B4-BE49-F238E27FC236}">
                <a16:creationId xmlns:a16="http://schemas.microsoft.com/office/drawing/2014/main" id="{9F3C1DFD-BE2C-5F4C-9C3D-910A09391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828" y="5733256"/>
            <a:ext cx="828092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Danger ! Source de rayonnements ionisants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'écran 2015-01-21 02.46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836712"/>
            <a:ext cx="6282698" cy="522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1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56"/>
          <p:cNvGrpSpPr>
            <a:grpSpLocks/>
          </p:cNvGrpSpPr>
          <p:nvPr/>
        </p:nvGrpSpPr>
        <p:grpSpPr bwMode="auto">
          <a:xfrm>
            <a:off x="2771800" y="2630765"/>
            <a:ext cx="3225169" cy="3078064"/>
            <a:chOff x="1792" y="1705"/>
            <a:chExt cx="737" cy="707"/>
          </a:xfrm>
          <a:solidFill>
            <a:srgbClr val="3561AD"/>
          </a:solidFill>
        </p:grpSpPr>
        <p:sp>
          <p:nvSpPr>
            <p:cNvPr id="11274" name="Arc 57"/>
            <p:cNvSpPr>
              <a:spLocks/>
            </p:cNvSpPr>
            <p:nvPr/>
          </p:nvSpPr>
          <p:spPr bwMode="auto">
            <a:xfrm>
              <a:off x="1792" y="1706"/>
              <a:ext cx="369" cy="332"/>
            </a:xfrm>
            <a:custGeom>
              <a:avLst/>
              <a:gdLst>
                <a:gd name="T0" fmla="*/ 0 w 21600"/>
                <a:gd name="T1" fmla="*/ 0 h 19271"/>
                <a:gd name="T2" fmla="*/ 0 w 21600"/>
                <a:gd name="T3" fmla="*/ 0 h 19271"/>
                <a:gd name="T4" fmla="*/ 0 w 21600"/>
                <a:gd name="T5" fmla="*/ 0 h 192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71"/>
                <a:gd name="T11" fmla="*/ 21600 w 21600"/>
                <a:gd name="T12" fmla="*/ 19271 h 192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71" fill="none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</a:path>
                <a:path w="21600" h="19271" stroke="0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  <a:lnTo>
                    <a:pt x="21600" y="19271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5" name="Arc 58"/>
            <p:cNvSpPr>
              <a:spLocks/>
            </p:cNvSpPr>
            <p:nvPr/>
          </p:nvSpPr>
          <p:spPr bwMode="auto">
            <a:xfrm>
              <a:off x="1937" y="2037"/>
              <a:ext cx="447" cy="375"/>
            </a:xfrm>
            <a:custGeom>
              <a:avLst/>
              <a:gdLst>
                <a:gd name="T0" fmla="*/ 0 w 25494"/>
                <a:gd name="T1" fmla="*/ 0 h 21600"/>
                <a:gd name="T2" fmla="*/ 0 w 25494"/>
                <a:gd name="T3" fmla="*/ 0 h 21600"/>
                <a:gd name="T4" fmla="*/ 0 w 254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5494"/>
                <a:gd name="T10" fmla="*/ 0 h 21600"/>
                <a:gd name="T11" fmla="*/ 25494 w 254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94" h="21600" fill="none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</a:path>
                <a:path w="25494" h="21600" stroke="0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  <a:lnTo>
                    <a:pt x="12881" y="0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6" name="Arc 59"/>
            <p:cNvSpPr>
              <a:spLocks/>
            </p:cNvSpPr>
            <p:nvPr/>
          </p:nvSpPr>
          <p:spPr bwMode="auto">
            <a:xfrm>
              <a:off x="2160" y="1705"/>
              <a:ext cx="369" cy="332"/>
            </a:xfrm>
            <a:custGeom>
              <a:avLst/>
              <a:gdLst>
                <a:gd name="T0" fmla="*/ 0 w 21600"/>
                <a:gd name="T1" fmla="*/ 0 h 19265"/>
                <a:gd name="T2" fmla="*/ 0 w 21600"/>
                <a:gd name="T3" fmla="*/ 0 h 19265"/>
                <a:gd name="T4" fmla="*/ 0 w 21600"/>
                <a:gd name="T5" fmla="*/ 0 h 192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65"/>
                <a:gd name="T11" fmla="*/ 21600 w 21600"/>
                <a:gd name="T12" fmla="*/ 19265 h 192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65" fill="none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</a:path>
                <a:path w="21600" h="19265" stroke="0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  <a:lnTo>
                    <a:pt x="0" y="19265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0" name="Oval 60"/>
          <p:cNvSpPr>
            <a:spLocks noChangeArrowheads="1"/>
          </p:cNvSpPr>
          <p:nvPr/>
        </p:nvSpPr>
        <p:spPr bwMode="auto">
          <a:xfrm>
            <a:off x="3908770" y="3599214"/>
            <a:ext cx="934343" cy="943775"/>
          </a:xfrm>
          <a:prstGeom prst="ellipse">
            <a:avLst/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1" name="Oval 61"/>
          <p:cNvSpPr>
            <a:spLocks noChangeArrowheads="1"/>
          </p:cNvSpPr>
          <p:nvPr/>
        </p:nvSpPr>
        <p:spPr bwMode="auto">
          <a:xfrm>
            <a:off x="4105770" y="3802773"/>
            <a:ext cx="545971" cy="548994"/>
          </a:xfrm>
          <a:prstGeom prst="ellipse">
            <a:avLst/>
          </a:prstGeom>
          <a:solidFill>
            <a:srgbClr val="3561AD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59632" y="476672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SURVEILLÉE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BLEUE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2771800" y="1838677"/>
            <a:ext cx="320179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97022" y="5943133"/>
            <a:ext cx="510296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INTERNE</a:t>
            </a:r>
          </a:p>
        </p:txBody>
      </p:sp>
    </p:spTree>
    <p:extLst>
      <p:ext uri="{BB962C8B-B14F-4D97-AF65-F5344CB8AC3E}">
        <p14:creationId xmlns:p14="http://schemas.microsoft.com/office/powerpoint/2010/main" val="22628589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56"/>
          <p:cNvGrpSpPr>
            <a:grpSpLocks/>
          </p:cNvGrpSpPr>
          <p:nvPr/>
        </p:nvGrpSpPr>
        <p:grpSpPr bwMode="auto">
          <a:xfrm>
            <a:off x="2771800" y="2630765"/>
            <a:ext cx="3225169" cy="3078064"/>
            <a:chOff x="1792" y="1705"/>
            <a:chExt cx="737" cy="707"/>
          </a:xfrm>
          <a:solidFill>
            <a:srgbClr val="3561AD"/>
          </a:solidFill>
        </p:grpSpPr>
        <p:sp>
          <p:nvSpPr>
            <p:cNvPr id="11274" name="Arc 57"/>
            <p:cNvSpPr>
              <a:spLocks/>
            </p:cNvSpPr>
            <p:nvPr/>
          </p:nvSpPr>
          <p:spPr bwMode="auto">
            <a:xfrm>
              <a:off x="1792" y="1706"/>
              <a:ext cx="369" cy="332"/>
            </a:xfrm>
            <a:custGeom>
              <a:avLst/>
              <a:gdLst>
                <a:gd name="T0" fmla="*/ 0 w 21600"/>
                <a:gd name="T1" fmla="*/ 0 h 19271"/>
                <a:gd name="T2" fmla="*/ 0 w 21600"/>
                <a:gd name="T3" fmla="*/ 0 h 19271"/>
                <a:gd name="T4" fmla="*/ 0 w 21600"/>
                <a:gd name="T5" fmla="*/ 0 h 192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71"/>
                <a:gd name="T11" fmla="*/ 21600 w 21600"/>
                <a:gd name="T12" fmla="*/ 19271 h 192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71" fill="none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</a:path>
                <a:path w="21600" h="19271" stroke="0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  <a:lnTo>
                    <a:pt x="21600" y="19271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5" name="Arc 58"/>
            <p:cNvSpPr>
              <a:spLocks/>
            </p:cNvSpPr>
            <p:nvPr/>
          </p:nvSpPr>
          <p:spPr bwMode="auto">
            <a:xfrm>
              <a:off x="1937" y="2037"/>
              <a:ext cx="447" cy="375"/>
            </a:xfrm>
            <a:custGeom>
              <a:avLst/>
              <a:gdLst>
                <a:gd name="T0" fmla="*/ 0 w 25494"/>
                <a:gd name="T1" fmla="*/ 0 h 21600"/>
                <a:gd name="T2" fmla="*/ 0 w 25494"/>
                <a:gd name="T3" fmla="*/ 0 h 21600"/>
                <a:gd name="T4" fmla="*/ 0 w 254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5494"/>
                <a:gd name="T10" fmla="*/ 0 h 21600"/>
                <a:gd name="T11" fmla="*/ 25494 w 254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94" h="21600" fill="none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</a:path>
                <a:path w="25494" h="21600" stroke="0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  <a:lnTo>
                    <a:pt x="12881" y="0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6" name="Arc 59"/>
            <p:cNvSpPr>
              <a:spLocks/>
            </p:cNvSpPr>
            <p:nvPr/>
          </p:nvSpPr>
          <p:spPr bwMode="auto">
            <a:xfrm>
              <a:off x="2160" y="1705"/>
              <a:ext cx="369" cy="332"/>
            </a:xfrm>
            <a:custGeom>
              <a:avLst/>
              <a:gdLst>
                <a:gd name="T0" fmla="*/ 0 w 21600"/>
                <a:gd name="T1" fmla="*/ 0 h 19265"/>
                <a:gd name="T2" fmla="*/ 0 w 21600"/>
                <a:gd name="T3" fmla="*/ 0 h 19265"/>
                <a:gd name="T4" fmla="*/ 0 w 21600"/>
                <a:gd name="T5" fmla="*/ 0 h 192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65"/>
                <a:gd name="T11" fmla="*/ 21600 w 21600"/>
                <a:gd name="T12" fmla="*/ 19265 h 192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65" fill="none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</a:path>
                <a:path w="21600" h="19265" stroke="0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  <a:lnTo>
                    <a:pt x="0" y="19265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0" name="Oval 60"/>
          <p:cNvSpPr>
            <a:spLocks noChangeArrowheads="1"/>
          </p:cNvSpPr>
          <p:nvPr/>
        </p:nvSpPr>
        <p:spPr bwMode="auto">
          <a:xfrm>
            <a:off x="3908770" y="3599214"/>
            <a:ext cx="934343" cy="943775"/>
          </a:xfrm>
          <a:prstGeom prst="ellipse">
            <a:avLst/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1" name="Oval 61"/>
          <p:cNvSpPr>
            <a:spLocks noChangeArrowheads="1"/>
          </p:cNvSpPr>
          <p:nvPr/>
        </p:nvSpPr>
        <p:spPr bwMode="auto">
          <a:xfrm>
            <a:off x="4105770" y="3802773"/>
            <a:ext cx="545971" cy="548994"/>
          </a:xfrm>
          <a:prstGeom prst="ellipse">
            <a:avLst/>
          </a:prstGeom>
          <a:solidFill>
            <a:srgbClr val="3561AD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59632" y="476672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SURVEILLÉE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BLEUE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2771800" y="1838677"/>
            <a:ext cx="320179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88506" y="5943133"/>
            <a:ext cx="5119992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EXTERNE</a:t>
            </a:r>
          </a:p>
        </p:txBody>
      </p:sp>
    </p:spTree>
    <p:extLst>
      <p:ext uri="{BB962C8B-B14F-4D97-AF65-F5344CB8AC3E}">
        <p14:creationId xmlns:p14="http://schemas.microsoft.com/office/powerpoint/2010/main" val="12842901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56"/>
          <p:cNvGrpSpPr>
            <a:grpSpLocks/>
          </p:cNvGrpSpPr>
          <p:nvPr/>
        </p:nvGrpSpPr>
        <p:grpSpPr bwMode="auto">
          <a:xfrm>
            <a:off x="2771800" y="2414741"/>
            <a:ext cx="3225169" cy="3078064"/>
            <a:chOff x="1792" y="1705"/>
            <a:chExt cx="737" cy="707"/>
          </a:xfrm>
          <a:solidFill>
            <a:srgbClr val="3561AD"/>
          </a:solidFill>
        </p:grpSpPr>
        <p:sp>
          <p:nvSpPr>
            <p:cNvPr id="11274" name="Arc 57"/>
            <p:cNvSpPr>
              <a:spLocks/>
            </p:cNvSpPr>
            <p:nvPr/>
          </p:nvSpPr>
          <p:spPr bwMode="auto">
            <a:xfrm>
              <a:off x="1792" y="1706"/>
              <a:ext cx="369" cy="332"/>
            </a:xfrm>
            <a:custGeom>
              <a:avLst/>
              <a:gdLst>
                <a:gd name="T0" fmla="*/ 0 w 21600"/>
                <a:gd name="T1" fmla="*/ 0 h 19271"/>
                <a:gd name="T2" fmla="*/ 0 w 21600"/>
                <a:gd name="T3" fmla="*/ 0 h 19271"/>
                <a:gd name="T4" fmla="*/ 0 w 21600"/>
                <a:gd name="T5" fmla="*/ 0 h 192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71"/>
                <a:gd name="T11" fmla="*/ 21600 w 21600"/>
                <a:gd name="T12" fmla="*/ 19271 h 192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71" fill="none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</a:path>
                <a:path w="21600" h="19271" stroke="0" extrusionOk="0">
                  <a:moveTo>
                    <a:pt x="0" y="19155"/>
                  </a:moveTo>
                  <a:cubicBezTo>
                    <a:pt x="43" y="11054"/>
                    <a:pt x="4616" y="3658"/>
                    <a:pt x="11843" y="-1"/>
                  </a:cubicBezTo>
                  <a:lnTo>
                    <a:pt x="21600" y="19271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5" name="Arc 58"/>
            <p:cNvSpPr>
              <a:spLocks/>
            </p:cNvSpPr>
            <p:nvPr/>
          </p:nvSpPr>
          <p:spPr bwMode="auto">
            <a:xfrm>
              <a:off x="1937" y="2037"/>
              <a:ext cx="447" cy="375"/>
            </a:xfrm>
            <a:custGeom>
              <a:avLst/>
              <a:gdLst>
                <a:gd name="T0" fmla="*/ 0 w 25494"/>
                <a:gd name="T1" fmla="*/ 0 h 21600"/>
                <a:gd name="T2" fmla="*/ 0 w 25494"/>
                <a:gd name="T3" fmla="*/ 0 h 21600"/>
                <a:gd name="T4" fmla="*/ 0 w 25494"/>
                <a:gd name="T5" fmla="*/ 0 h 21600"/>
                <a:gd name="T6" fmla="*/ 0 60000 65536"/>
                <a:gd name="T7" fmla="*/ 0 60000 65536"/>
                <a:gd name="T8" fmla="*/ 0 60000 65536"/>
                <a:gd name="T9" fmla="*/ 0 w 25494"/>
                <a:gd name="T10" fmla="*/ 0 h 21600"/>
                <a:gd name="T11" fmla="*/ 25494 w 254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94" h="21600" fill="none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</a:path>
                <a:path w="25494" h="21600" stroke="0" extrusionOk="0">
                  <a:moveTo>
                    <a:pt x="25493" y="17534"/>
                  </a:moveTo>
                  <a:cubicBezTo>
                    <a:pt x="21819" y="20178"/>
                    <a:pt x="17407" y="21599"/>
                    <a:pt x="12881" y="21600"/>
                  </a:cubicBezTo>
                  <a:cubicBezTo>
                    <a:pt x="8241" y="21600"/>
                    <a:pt x="3724" y="20105"/>
                    <a:pt x="0" y="17338"/>
                  </a:cubicBezTo>
                  <a:lnTo>
                    <a:pt x="12881" y="0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6" name="Arc 59"/>
            <p:cNvSpPr>
              <a:spLocks/>
            </p:cNvSpPr>
            <p:nvPr/>
          </p:nvSpPr>
          <p:spPr bwMode="auto">
            <a:xfrm>
              <a:off x="2160" y="1705"/>
              <a:ext cx="369" cy="332"/>
            </a:xfrm>
            <a:custGeom>
              <a:avLst/>
              <a:gdLst>
                <a:gd name="T0" fmla="*/ 0 w 21600"/>
                <a:gd name="T1" fmla="*/ 0 h 19265"/>
                <a:gd name="T2" fmla="*/ 0 w 21600"/>
                <a:gd name="T3" fmla="*/ 0 h 19265"/>
                <a:gd name="T4" fmla="*/ 0 w 21600"/>
                <a:gd name="T5" fmla="*/ 0 h 192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65"/>
                <a:gd name="T11" fmla="*/ 21600 w 21600"/>
                <a:gd name="T12" fmla="*/ 19265 h 192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65" fill="none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</a:path>
                <a:path w="21600" h="19265" stroke="0" extrusionOk="0">
                  <a:moveTo>
                    <a:pt x="9768" y="0"/>
                  </a:moveTo>
                  <a:cubicBezTo>
                    <a:pt x="17026" y="3680"/>
                    <a:pt x="21600" y="11127"/>
                    <a:pt x="21600" y="19265"/>
                  </a:cubicBezTo>
                  <a:lnTo>
                    <a:pt x="0" y="19265"/>
                  </a:lnTo>
                  <a:close/>
                </a:path>
              </a:pathLst>
            </a:custGeom>
            <a:grpFill/>
            <a:ln w="12700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0" name="Oval 60"/>
          <p:cNvSpPr>
            <a:spLocks noChangeArrowheads="1"/>
          </p:cNvSpPr>
          <p:nvPr/>
        </p:nvSpPr>
        <p:spPr bwMode="auto">
          <a:xfrm>
            <a:off x="3908770" y="3383190"/>
            <a:ext cx="934343" cy="943775"/>
          </a:xfrm>
          <a:prstGeom prst="ellipse">
            <a:avLst/>
          </a:prstGeom>
          <a:solidFill>
            <a:srgbClr val="FFFF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1" name="Oval 61"/>
          <p:cNvSpPr>
            <a:spLocks noChangeArrowheads="1"/>
          </p:cNvSpPr>
          <p:nvPr/>
        </p:nvSpPr>
        <p:spPr bwMode="auto">
          <a:xfrm>
            <a:off x="4105770" y="3586749"/>
            <a:ext cx="545971" cy="548994"/>
          </a:xfrm>
          <a:prstGeom prst="ellipse">
            <a:avLst/>
          </a:prstGeom>
          <a:solidFill>
            <a:srgbClr val="3561AD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/>
              <a:cs typeface="Calibri"/>
            </a:endParaRPr>
          </a:p>
        </p:txBody>
      </p: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59632" y="260648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SURVEILLÉE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BLEUE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2771800" y="1622653"/>
            <a:ext cx="320179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2535129" y="5727109"/>
            <a:ext cx="3826753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</a:t>
            </a:r>
          </a:p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EXTERNE et INTERNE </a:t>
            </a:r>
          </a:p>
        </p:txBody>
      </p:sp>
    </p:spTree>
    <p:extLst>
      <p:ext uri="{BB962C8B-B14F-4D97-AF65-F5344CB8AC3E}">
        <p14:creationId xmlns:p14="http://schemas.microsoft.com/office/powerpoint/2010/main" val="8647607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2771800" y="2630765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008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008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59632" y="476672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VERTE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2771800" y="1838677"/>
            <a:ext cx="320179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97022" y="5943133"/>
            <a:ext cx="510296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INTERNE</a:t>
            </a:r>
          </a:p>
        </p:txBody>
      </p:sp>
    </p:spTree>
    <p:extLst>
      <p:ext uri="{BB962C8B-B14F-4D97-AF65-F5344CB8AC3E}">
        <p14:creationId xmlns:p14="http://schemas.microsoft.com/office/powerpoint/2010/main" val="116007277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2771800" y="2630765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008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008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59632" y="476672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VERTE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2771800" y="1838677"/>
            <a:ext cx="320179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88507" y="5943133"/>
            <a:ext cx="5119992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EXTERNE</a:t>
            </a:r>
          </a:p>
        </p:txBody>
      </p:sp>
    </p:spTree>
    <p:extLst>
      <p:ext uri="{BB962C8B-B14F-4D97-AF65-F5344CB8AC3E}">
        <p14:creationId xmlns:p14="http://schemas.microsoft.com/office/powerpoint/2010/main" val="35489791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2771800" y="2342733"/>
            <a:ext cx="3225169" cy="3078064"/>
            <a:chOff x="2771800" y="2132856"/>
            <a:chExt cx="3225169" cy="3078064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771800" y="2132856"/>
              <a:ext cx="3225169" cy="3078064"/>
              <a:chOff x="1792" y="1705"/>
              <a:chExt cx="737" cy="707"/>
            </a:xfrm>
            <a:solidFill>
              <a:srgbClr val="008000"/>
            </a:solidFill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grpFill/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3908770" y="3101305"/>
              <a:ext cx="934343" cy="943775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105770" y="3304864"/>
              <a:ext cx="545971" cy="548994"/>
            </a:xfrm>
            <a:prstGeom prst="ellipse">
              <a:avLst/>
            </a:prstGeom>
            <a:solidFill>
              <a:srgbClr val="0080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259632" y="188640"/>
            <a:ext cx="6215063" cy="1443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</a:t>
            </a:r>
          </a:p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VERTE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2771800" y="1550645"/>
            <a:ext cx="320179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2581612" y="5655101"/>
            <a:ext cx="3733780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</a:t>
            </a:r>
          </a:p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EXTERNE et INTERNE</a:t>
            </a:r>
          </a:p>
        </p:txBody>
      </p:sp>
    </p:spTree>
    <p:extLst>
      <p:ext uri="{BB962C8B-B14F-4D97-AF65-F5344CB8AC3E}">
        <p14:creationId xmlns:p14="http://schemas.microsoft.com/office/powerpoint/2010/main" val="191373969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132856"/>
            <a:ext cx="3225169" cy="3078064"/>
            <a:chOff x="2858999" y="2605872"/>
            <a:chExt cx="3417688" cy="3037096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858999" y="2605872"/>
              <a:ext cx="3417688" cy="3037096"/>
              <a:chOff x="1792" y="1705"/>
              <a:chExt cx="737" cy="707"/>
            </a:xfrm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4063838" y="3561431"/>
              <a:ext cx="990116" cy="931214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272597" y="3762281"/>
              <a:ext cx="578562" cy="541687"/>
            </a:xfrm>
            <a:prstGeom prst="ellipse">
              <a:avLst/>
            </a:prstGeom>
            <a:solidFill>
              <a:srgbClr val="FAFD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475656" y="332656"/>
            <a:ext cx="6215063" cy="766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JAUNE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1763103" y="1340768"/>
            <a:ext cx="557043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spécialement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97022" y="5445224"/>
            <a:ext cx="510296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INTERNE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771800" y="2132856"/>
            <a:ext cx="3225169" cy="3078064"/>
            <a:chOff x="2858999" y="2605872"/>
            <a:chExt cx="3417688" cy="3037096"/>
          </a:xfrm>
        </p:grpSpPr>
        <p:grpSp>
          <p:nvGrpSpPr>
            <p:cNvPr id="11269" name="Group 56"/>
            <p:cNvGrpSpPr>
              <a:grpSpLocks/>
            </p:cNvGrpSpPr>
            <p:nvPr/>
          </p:nvGrpSpPr>
          <p:grpSpPr bwMode="auto">
            <a:xfrm>
              <a:off x="2858999" y="2605872"/>
              <a:ext cx="3417688" cy="3037096"/>
              <a:chOff x="1792" y="1705"/>
              <a:chExt cx="737" cy="707"/>
            </a:xfrm>
          </p:grpSpPr>
          <p:sp>
            <p:nvSpPr>
              <p:cNvPr id="11274" name="Arc 57"/>
              <p:cNvSpPr>
                <a:spLocks/>
              </p:cNvSpPr>
              <p:nvPr/>
            </p:nvSpPr>
            <p:spPr bwMode="auto">
              <a:xfrm>
                <a:off x="1792" y="1706"/>
                <a:ext cx="369" cy="332"/>
              </a:xfrm>
              <a:custGeom>
                <a:avLst/>
                <a:gdLst>
                  <a:gd name="T0" fmla="*/ 0 w 21600"/>
                  <a:gd name="T1" fmla="*/ 0 h 19271"/>
                  <a:gd name="T2" fmla="*/ 0 w 21600"/>
                  <a:gd name="T3" fmla="*/ 0 h 19271"/>
                  <a:gd name="T4" fmla="*/ 0 w 21600"/>
                  <a:gd name="T5" fmla="*/ 0 h 192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71"/>
                  <a:gd name="T11" fmla="*/ 21600 w 21600"/>
                  <a:gd name="T12" fmla="*/ 19271 h 19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71" fill="none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</a:path>
                  <a:path w="21600" h="19271" stroke="0" extrusionOk="0">
                    <a:moveTo>
                      <a:pt x="0" y="19155"/>
                    </a:moveTo>
                    <a:cubicBezTo>
                      <a:pt x="43" y="11054"/>
                      <a:pt x="4616" y="3658"/>
                      <a:pt x="11843" y="-1"/>
                    </a:cubicBezTo>
                    <a:lnTo>
                      <a:pt x="21600" y="19271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5" name="Arc 58"/>
              <p:cNvSpPr>
                <a:spLocks/>
              </p:cNvSpPr>
              <p:nvPr/>
            </p:nvSpPr>
            <p:spPr bwMode="auto">
              <a:xfrm>
                <a:off x="1937" y="2037"/>
                <a:ext cx="447" cy="375"/>
              </a:xfrm>
              <a:custGeom>
                <a:avLst/>
                <a:gdLst>
                  <a:gd name="T0" fmla="*/ 0 w 25494"/>
                  <a:gd name="T1" fmla="*/ 0 h 21600"/>
                  <a:gd name="T2" fmla="*/ 0 w 25494"/>
                  <a:gd name="T3" fmla="*/ 0 h 21600"/>
                  <a:gd name="T4" fmla="*/ 0 w 2549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494"/>
                  <a:gd name="T10" fmla="*/ 0 h 21600"/>
                  <a:gd name="T11" fmla="*/ 25494 w 254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94" h="21600" fill="none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</a:path>
                  <a:path w="25494" h="21600" stroke="0" extrusionOk="0">
                    <a:moveTo>
                      <a:pt x="25493" y="17534"/>
                    </a:moveTo>
                    <a:cubicBezTo>
                      <a:pt x="21819" y="20178"/>
                      <a:pt x="17407" y="21599"/>
                      <a:pt x="12881" y="21600"/>
                    </a:cubicBezTo>
                    <a:cubicBezTo>
                      <a:pt x="8241" y="21600"/>
                      <a:pt x="3724" y="20105"/>
                      <a:pt x="0" y="17338"/>
                    </a:cubicBezTo>
                    <a:lnTo>
                      <a:pt x="12881" y="0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  <p:sp>
            <p:nvSpPr>
              <p:cNvPr id="11276" name="Arc 59"/>
              <p:cNvSpPr>
                <a:spLocks/>
              </p:cNvSpPr>
              <p:nvPr/>
            </p:nvSpPr>
            <p:spPr bwMode="auto">
              <a:xfrm>
                <a:off x="2160" y="1705"/>
                <a:ext cx="369" cy="332"/>
              </a:xfrm>
              <a:custGeom>
                <a:avLst/>
                <a:gdLst>
                  <a:gd name="T0" fmla="*/ 0 w 21600"/>
                  <a:gd name="T1" fmla="*/ 0 h 19265"/>
                  <a:gd name="T2" fmla="*/ 0 w 21600"/>
                  <a:gd name="T3" fmla="*/ 0 h 19265"/>
                  <a:gd name="T4" fmla="*/ 0 w 21600"/>
                  <a:gd name="T5" fmla="*/ 0 h 1926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9265"/>
                  <a:gd name="T11" fmla="*/ 21600 w 21600"/>
                  <a:gd name="T12" fmla="*/ 19265 h 19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9265" fill="none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</a:path>
                  <a:path w="21600" h="19265" stroke="0" extrusionOk="0">
                    <a:moveTo>
                      <a:pt x="9768" y="0"/>
                    </a:moveTo>
                    <a:cubicBezTo>
                      <a:pt x="17026" y="3680"/>
                      <a:pt x="21600" y="11127"/>
                      <a:pt x="21600" y="19265"/>
                    </a:cubicBezTo>
                    <a:lnTo>
                      <a:pt x="0" y="19265"/>
                    </a:lnTo>
                    <a:close/>
                  </a:path>
                </a:pathLst>
              </a:custGeom>
              <a:solidFill>
                <a:srgbClr val="FAFD00"/>
              </a:soli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/>
                  <a:cs typeface="Calibri"/>
                </a:endParaRPr>
              </a:p>
            </p:txBody>
          </p:sp>
        </p:grpSp>
        <p:sp>
          <p:nvSpPr>
            <p:cNvPr id="11270" name="Oval 60"/>
            <p:cNvSpPr>
              <a:spLocks noChangeArrowheads="1"/>
            </p:cNvSpPr>
            <p:nvPr/>
          </p:nvSpPr>
          <p:spPr bwMode="auto">
            <a:xfrm>
              <a:off x="4063838" y="3561431"/>
              <a:ext cx="990116" cy="931214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  <p:sp>
          <p:nvSpPr>
            <p:cNvPr id="11271" name="Oval 61"/>
            <p:cNvSpPr>
              <a:spLocks noChangeArrowheads="1"/>
            </p:cNvSpPr>
            <p:nvPr/>
          </p:nvSpPr>
          <p:spPr bwMode="auto">
            <a:xfrm>
              <a:off x="4272597" y="3762281"/>
              <a:ext cx="578562" cy="541687"/>
            </a:xfrm>
            <a:prstGeom prst="ellipse">
              <a:avLst/>
            </a:prstGeom>
            <a:solidFill>
              <a:srgbClr val="FAFD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/>
                <a:cs typeface="Calibri"/>
              </a:endParaRPr>
            </a:p>
          </p:txBody>
        </p:sp>
      </p:grpSp>
      <p:sp>
        <p:nvSpPr>
          <p:cNvPr id="11272" name="Rectangle 62"/>
          <p:cNvSpPr>
            <a:spLocks noChangeArrowheads="1"/>
          </p:cNvSpPr>
          <p:nvPr/>
        </p:nvSpPr>
        <p:spPr bwMode="auto">
          <a:xfrm>
            <a:off x="1475656" y="332656"/>
            <a:ext cx="6215063" cy="766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fr-FR" sz="4400" b="1" dirty="0">
                <a:solidFill>
                  <a:srgbClr val="000000"/>
                </a:solidFill>
                <a:latin typeface="Calibri"/>
                <a:cs typeface="Calibri"/>
              </a:rPr>
              <a:t>ZONE CONTRÔLÉE JAUNE</a:t>
            </a:r>
          </a:p>
        </p:txBody>
      </p:sp>
      <p:sp>
        <p:nvSpPr>
          <p:cNvPr id="11273" name="Rectangle 63"/>
          <p:cNvSpPr>
            <a:spLocks noChangeArrowheads="1"/>
          </p:cNvSpPr>
          <p:nvPr/>
        </p:nvSpPr>
        <p:spPr bwMode="auto">
          <a:xfrm>
            <a:off x="1763103" y="1340768"/>
            <a:ext cx="5570436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Accès spécialement réglementé</a:t>
            </a:r>
          </a:p>
        </p:txBody>
      </p:sp>
      <p:sp>
        <p:nvSpPr>
          <p:cNvPr id="11267" name="Rectangle 63"/>
          <p:cNvSpPr>
            <a:spLocks noChangeArrowheads="1"/>
          </p:cNvSpPr>
          <p:nvPr/>
        </p:nvSpPr>
        <p:spPr bwMode="auto">
          <a:xfrm>
            <a:off x="1897022" y="5445224"/>
            <a:ext cx="510296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fr-FR" sz="3200" b="1" dirty="0">
                <a:solidFill>
                  <a:srgbClr val="000000"/>
                </a:solidFill>
                <a:latin typeface="Calibri"/>
                <a:cs typeface="Calibri"/>
              </a:rPr>
              <a:t>Risque d’exposition EXTERNE</a:t>
            </a:r>
          </a:p>
        </p:txBody>
      </p:sp>
    </p:spTree>
    <p:extLst>
      <p:ext uri="{BB962C8B-B14F-4D97-AF65-F5344CB8AC3E}">
        <p14:creationId xmlns:p14="http://schemas.microsoft.com/office/powerpoint/2010/main" val="39801594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CS paysage_pf">
  <a:themeElements>
    <a:clrScheme name="DCS paysage_p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CS paysage_p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CS paysage_p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S paysage_p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S paysage_p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E:\Mes documents\patrick\CEA\DCS paysage_pf.pot</Template>
  <TotalTime>5439</TotalTime>
  <Words>152</Words>
  <Application>Microsoft Macintosh PowerPoint</Application>
  <PresentationFormat>Affichage à l'écran (4:3)</PresentationFormat>
  <Paragraphs>65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DCS paysage_pf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Européanisation de la normalisation RP</dc:title>
  <dc:creator>FRACAS Patrick</dc:creator>
  <cp:lastModifiedBy>JEROME SCHMITT</cp:lastModifiedBy>
  <cp:revision>212</cp:revision>
  <cp:lastPrinted>2002-05-28T12:54:19Z</cp:lastPrinted>
  <dcterms:created xsi:type="dcterms:W3CDTF">2002-10-17T21:06:45Z</dcterms:created>
  <dcterms:modified xsi:type="dcterms:W3CDTF">2018-07-03T07:04:26Z</dcterms:modified>
</cp:coreProperties>
</file>